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306" r:id="rId2"/>
    <p:sldId id="256" r:id="rId3"/>
    <p:sldId id="376" r:id="rId4"/>
    <p:sldId id="366" r:id="rId5"/>
    <p:sldId id="379" r:id="rId6"/>
    <p:sldId id="377" r:id="rId7"/>
    <p:sldId id="378" r:id="rId8"/>
    <p:sldId id="380" r:id="rId9"/>
    <p:sldId id="381" r:id="rId10"/>
    <p:sldId id="382" r:id="rId11"/>
    <p:sldId id="383" r:id="rId12"/>
    <p:sldId id="384" r:id="rId13"/>
    <p:sldId id="386" r:id="rId14"/>
    <p:sldId id="284" r:id="rId15"/>
    <p:sldId id="316" r:id="rId16"/>
    <p:sldId id="38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82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7" autoAdjust="0"/>
    <p:restoredTop sz="96144" autoAdjust="0"/>
  </p:normalViewPr>
  <p:slideViewPr>
    <p:cSldViewPr snapToGrid="0">
      <p:cViewPr varScale="1">
        <p:scale>
          <a:sx n="79" d="100"/>
          <a:sy n="79" d="100"/>
        </p:scale>
        <p:origin x="13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4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5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48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80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36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23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81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57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215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40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31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29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70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07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51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7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act: una introducción para principian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223" y="234070"/>
            <a:ext cx="2539682" cy="21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3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486" y="908069"/>
            <a:ext cx="4995658" cy="7112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282EB"/>
                </a:solidFill>
              </a:rPr>
              <a:t>Example : State update</a:t>
            </a:r>
            <a:endParaRPr lang="en-US" sz="3600" b="1" dirty="0">
              <a:solidFill>
                <a:srgbClr val="0282EB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407" y="1918906"/>
            <a:ext cx="7971473" cy="466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1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485" y="908069"/>
            <a:ext cx="6950529" cy="7112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282EB"/>
                </a:solidFill>
              </a:rPr>
              <a:t>Handling Multiple State Variables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490485" y="2471788"/>
            <a:ext cx="3203434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Multiple State Declarations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37476" y="1554743"/>
            <a:ext cx="63690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Manage </a:t>
            </a:r>
            <a:r>
              <a:rPr lang="en-US" sz="2000" dirty="0"/>
              <a:t>multiple state variables in a functional component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1637476" y="2942900"/>
            <a:ext cx="59394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Use multiple useState calls for different state variables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347" y="3448368"/>
            <a:ext cx="5177575" cy="92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485" y="908069"/>
            <a:ext cx="2057387" cy="518395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282EB"/>
                </a:solidFill>
              </a:rPr>
              <a:t>Example </a:t>
            </a:r>
            <a:endParaRPr lang="en-US" sz="3600" b="1" dirty="0">
              <a:solidFill>
                <a:srgbClr val="0282EB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1" y="1621536"/>
            <a:ext cx="5596128" cy="3995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379" y="1906904"/>
            <a:ext cx="6136973" cy="4205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571" y="6177095"/>
            <a:ext cx="3283633" cy="595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314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485" y="908069"/>
            <a:ext cx="7458443" cy="7112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282EB"/>
                </a:solidFill>
              </a:rPr>
              <a:t>Best Practices in State Management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4094704" y="2411506"/>
            <a:ext cx="2895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282EB"/>
              </a:buClr>
              <a:buSzPct val="85000"/>
            </a:pPr>
            <a:r>
              <a:rPr lang="en-US" sz="2000" dirty="0"/>
              <a:t>Only store what you need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1028" y="2401682"/>
            <a:ext cx="2799292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Keep State Minimal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71029" y="2889362"/>
            <a:ext cx="2799291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Avoid Direct Mutations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94704" y="2889362"/>
            <a:ext cx="41745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282EB"/>
              </a:buClr>
              <a:buSzPct val="85000"/>
            </a:pPr>
            <a:r>
              <a:rPr lang="en-US" sz="2000" dirty="0"/>
              <a:t>Always use the state updater function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71028" y="3389234"/>
            <a:ext cx="2799292" cy="4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Structure State Logically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94704" y="3389234"/>
            <a:ext cx="31662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282EB"/>
              </a:buClr>
              <a:buSzPct val="85000"/>
            </a:pPr>
            <a:r>
              <a:rPr lang="en-US" sz="2000" dirty="0"/>
              <a:t>Group related data together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205" y="4484145"/>
            <a:ext cx="1451451" cy="1393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3218656" y="4890459"/>
            <a:ext cx="80233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" panose="05000000000000000000" pitchFamily="2" charset="2"/>
              <a:buChar char="§"/>
            </a:pPr>
            <a:r>
              <a:rPr lang="en-US" sz="2000" dirty="0"/>
              <a:t>Directly modifying state variables instead of using the updater function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218656" y="5314953"/>
            <a:ext cx="7071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" panose="05000000000000000000" pitchFamily="2" charset="2"/>
              <a:buChar char="§"/>
            </a:pPr>
            <a:r>
              <a:rPr lang="en-US" sz="2000" dirty="0"/>
              <a:t>Storing derived data in state instead of computing it on the fly</a:t>
            </a:r>
          </a:p>
        </p:txBody>
      </p:sp>
    </p:spTree>
    <p:extLst>
      <p:ext uri="{BB962C8B-B14F-4D97-AF65-F5344CB8AC3E}">
        <p14:creationId xmlns:p14="http://schemas.microsoft.com/office/powerpoint/2010/main" val="197391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75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10" grpId="0" animBg="1"/>
      <p:bldP spid="11" grpId="0"/>
      <p:bldP spid="12" grpId="0" animBg="1"/>
      <p:bldP spid="13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75" y="1252537"/>
            <a:ext cx="52006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3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655" y="81114"/>
            <a:ext cx="4219575" cy="31337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93738" y="3202847"/>
            <a:ext cx="58831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/>
              <a:t>What is the purpose of state in React components?</a:t>
            </a:r>
          </a:p>
        </p:txBody>
      </p:sp>
      <p:sp>
        <p:nvSpPr>
          <p:cNvPr id="6" name="Rectangle 5"/>
          <p:cNvSpPr/>
          <p:nvPr/>
        </p:nvSpPr>
        <p:spPr>
          <a:xfrm>
            <a:off x="1193739" y="3843860"/>
            <a:ext cx="71833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/>
              <a:t>Which hook is used to manage state in functional components?</a:t>
            </a:r>
          </a:p>
        </p:txBody>
      </p:sp>
      <p:sp>
        <p:nvSpPr>
          <p:cNvPr id="7" name="Rectangle 6"/>
          <p:cNvSpPr/>
          <p:nvPr/>
        </p:nvSpPr>
        <p:spPr>
          <a:xfrm>
            <a:off x="1193739" y="4461400"/>
            <a:ext cx="71944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/>
              <a:t>How do you update the state in React using the useState hook?</a:t>
            </a:r>
          </a:p>
        </p:txBody>
      </p:sp>
      <p:sp>
        <p:nvSpPr>
          <p:cNvPr id="8" name="Rectangle 7"/>
          <p:cNvSpPr/>
          <p:nvPr/>
        </p:nvSpPr>
        <p:spPr>
          <a:xfrm>
            <a:off x="1193738" y="5078940"/>
            <a:ext cx="94981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/>
              <a:t>What is the correct way to handle multiple state variables in a functional component?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9646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298" y="875855"/>
            <a:ext cx="4335026" cy="1816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27846" y="3073216"/>
            <a:ext cx="829522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000" dirty="0"/>
              <a:t>Task 1</a:t>
            </a:r>
          </a:p>
        </p:txBody>
      </p:sp>
      <p:sp>
        <p:nvSpPr>
          <p:cNvPr id="9" name="Rectangle 8"/>
          <p:cNvSpPr/>
          <p:nvPr/>
        </p:nvSpPr>
        <p:spPr>
          <a:xfrm>
            <a:off x="1327846" y="3516519"/>
            <a:ext cx="98278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Create a </a:t>
            </a:r>
            <a:r>
              <a:rPr lang="en-US" sz="2000" dirty="0" smtClean="0"/>
              <a:t>user </a:t>
            </a:r>
            <a:r>
              <a:rPr lang="en-US" sz="2000" dirty="0"/>
              <a:t>component that </a:t>
            </a:r>
            <a:r>
              <a:rPr lang="en-US" sz="2000" dirty="0" smtClean="0"/>
              <a:t>shows the stored username by taking it from state variable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327846" y="4297890"/>
            <a:ext cx="845552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000" dirty="0"/>
              <a:t>Task </a:t>
            </a:r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1327846" y="4741193"/>
            <a:ext cx="86574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Create a </a:t>
            </a:r>
            <a:r>
              <a:rPr lang="en-US" sz="2000" dirty="0" smtClean="0"/>
              <a:t>counter </a:t>
            </a:r>
            <a:r>
              <a:rPr lang="en-US" sz="2000" dirty="0"/>
              <a:t>component </a:t>
            </a:r>
            <a:r>
              <a:rPr lang="en-US" sz="2000" dirty="0" smtClean="0"/>
              <a:t>which increments value when “+” button is pressed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438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38941" y="774058"/>
            <a:ext cx="2540877" cy="49876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 smtClean="0">
                <a:solidFill>
                  <a:srgbClr val="0282EB"/>
                </a:solidFill>
              </a:rPr>
              <a:t>About today…</a:t>
            </a:r>
            <a:endParaRPr lang="en-US" sz="2800" dirty="0">
              <a:solidFill>
                <a:srgbClr val="0282EB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103144" y="2630024"/>
            <a:ext cx="3017240" cy="386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State Management</a:t>
            </a:r>
            <a:endParaRPr 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195534" y="1758268"/>
            <a:ext cx="5265970" cy="386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>
                <a:latin typeface="Bradley Hand ITC" panose="03070402050302030203" pitchFamily="66" charset="0"/>
              </a:rPr>
              <a:t>React.js</a:t>
            </a:r>
            <a:endParaRPr lang="en-US" sz="4000" dirty="0">
              <a:latin typeface="Bradley Hand ITC" panose="03070402050302030203" pitchFamily="66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103144" y="3115470"/>
            <a:ext cx="1420088" cy="386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Hooks</a:t>
            </a:r>
            <a:endParaRPr lang="en-US" sz="2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103144" y="3600916"/>
            <a:ext cx="2407640" cy="386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useState Hook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967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06" y="0"/>
            <a:ext cx="1111878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71517" y="5895976"/>
            <a:ext cx="1208985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Objective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86575" y="5895976"/>
            <a:ext cx="7470122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282EB"/>
              </a:buClr>
              <a:buSzPct val="85000"/>
            </a:pPr>
            <a:r>
              <a:rPr lang="en-US" sz="2000" dirty="0"/>
              <a:t>Understand what state is and why it's important in React applications</a:t>
            </a:r>
          </a:p>
        </p:txBody>
      </p:sp>
    </p:spTree>
    <p:extLst>
      <p:ext uri="{BB962C8B-B14F-4D97-AF65-F5344CB8AC3E}">
        <p14:creationId xmlns:p14="http://schemas.microsoft.com/office/powerpoint/2010/main" val="357144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486" y="908069"/>
            <a:ext cx="8360650" cy="7112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282EB"/>
                </a:solidFill>
              </a:rPr>
              <a:t>Introduction to React State Management</a:t>
            </a:r>
            <a:endParaRPr lang="en-US" sz="3600" b="1" dirty="0">
              <a:solidFill>
                <a:srgbClr val="0282EB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707981" y="2217954"/>
            <a:ext cx="6091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282EB"/>
              </a:buClr>
              <a:buSzPct val="85000"/>
            </a:pPr>
            <a:r>
              <a:rPr lang="en-US" sz="2000" dirty="0"/>
              <a:t>State is a way to store and manage data in a component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298621" y="2207370"/>
            <a:ext cx="140936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Definition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98621" y="2714523"/>
            <a:ext cx="1409360" cy="40011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000" dirty="0"/>
              <a:t>Importance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07981" y="2723342"/>
            <a:ext cx="92238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282EB"/>
              </a:buClr>
              <a:buSzPct val="85000"/>
            </a:pPr>
            <a:r>
              <a:rPr lang="en-US" sz="2000" dirty="0"/>
              <a:t>State allows React components to remember information and respond to user actions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762" y="3941248"/>
            <a:ext cx="4832412" cy="271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0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297034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" r:id="rId3" imgW="30488760" imgH="17155440" progId="">
                  <p:embed/>
                </p:oleObj>
              </mc:Choice>
              <mc:Fallback>
                <p:oleObj r:id="rId3" imgW="30488760" imgH="17155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273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678" y="633488"/>
            <a:ext cx="1423402" cy="7112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282EB"/>
                </a:solidFill>
              </a:rPr>
              <a:t>Hook</a:t>
            </a:r>
            <a:endParaRPr lang="en-US" sz="3600" b="1" dirty="0">
              <a:solidFill>
                <a:srgbClr val="0282EB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290937" y="1583927"/>
            <a:ext cx="49357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 smtClean="0"/>
              <a:t>Special </a:t>
            </a:r>
            <a:r>
              <a:rPr lang="en-US" sz="2000" dirty="0"/>
              <a:t>functions introduced in React 16.8</a:t>
            </a:r>
          </a:p>
        </p:txBody>
      </p:sp>
      <p:sp>
        <p:nvSpPr>
          <p:cNvPr id="8" name="Rectangle 7"/>
          <p:cNvSpPr/>
          <p:nvPr/>
        </p:nvSpPr>
        <p:spPr>
          <a:xfrm>
            <a:off x="1290937" y="2143380"/>
            <a:ext cx="75358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 smtClean="0"/>
              <a:t>Allow </a:t>
            </a:r>
            <a:r>
              <a:rPr lang="en-US" sz="2000" dirty="0"/>
              <a:t>to use state and other React features without writing a class</a:t>
            </a:r>
          </a:p>
        </p:txBody>
      </p:sp>
      <p:sp>
        <p:nvSpPr>
          <p:cNvPr id="9" name="Rectangle 8"/>
          <p:cNvSpPr/>
          <p:nvPr/>
        </p:nvSpPr>
        <p:spPr>
          <a:xfrm>
            <a:off x="1306817" y="2691690"/>
            <a:ext cx="81371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 smtClean="0"/>
              <a:t>Enable to </a:t>
            </a:r>
            <a:r>
              <a:rPr lang="en-US" sz="2000" dirty="0"/>
              <a:t>manage state and lifecycle methods in functional components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31990" y="3240000"/>
            <a:ext cx="63868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 smtClean="0"/>
              <a:t>Make </a:t>
            </a:r>
            <a:r>
              <a:rPr lang="en-US" sz="2000" dirty="0"/>
              <a:t>code more modular, readable, and easier to test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279" y="518238"/>
            <a:ext cx="2575560" cy="257556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338612" y="4652465"/>
            <a:ext cx="7795507" cy="1877569"/>
            <a:chOff x="1994668" y="4523231"/>
            <a:chExt cx="7795507" cy="1877569"/>
          </a:xfrm>
        </p:grpSpPr>
        <p:sp>
          <p:nvSpPr>
            <p:cNvPr id="13" name="Rounded Rectangle 12"/>
            <p:cNvSpPr/>
            <p:nvPr/>
          </p:nvSpPr>
          <p:spPr>
            <a:xfrm>
              <a:off x="1994668" y="4523231"/>
              <a:ext cx="7795507" cy="187756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262893" y="4815843"/>
              <a:ext cx="7339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000000"/>
                  </a:solidFill>
                  <a:latin typeface="Verdana" panose="020B0604030504040204" pitchFamily="34" charset="0"/>
                </a:rPr>
                <a:t>Hooks can only be called inside React function components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262892" y="5303403"/>
              <a:ext cx="73395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 smtClean="0">
                  <a:solidFill>
                    <a:srgbClr val="000000"/>
                  </a:solidFill>
                  <a:latin typeface="Verdana" panose="020B0604030504040204" pitchFamily="34" charset="0"/>
                </a:rPr>
                <a:t>Hooks can only be called at the top level of a component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2891" y="5755526"/>
              <a:ext cx="37465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rgbClr val="000000"/>
                  </a:solidFill>
                  <a:latin typeface="Verdana" panose="020B0604030504040204" pitchFamily="34" charset="0"/>
                </a:rPr>
                <a:t>Hooks cannot be conditional</a:t>
              </a:r>
              <a:endPara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158" y="4919236"/>
            <a:ext cx="1468342" cy="133485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290937" y="3967913"/>
            <a:ext cx="1124026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282EB"/>
              </a:buClr>
              <a:buSzPct val="85000"/>
            </a:pPr>
            <a:r>
              <a:rPr lang="en-US" sz="2000" dirty="0" smtClean="0"/>
              <a:t>useState</a:t>
            </a:r>
            <a:endParaRPr lang="en-US" sz="2000" dirty="0"/>
          </a:p>
        </p:txBody>
      </p:sp>
      <p:sp>
        <p:nvSpPr>
          <p:cNvPr id="21" name="Rectangle 20"/>
          <p:cNvSpPr/>
          <p:nvPr/>
        </p:nvSpPr>
        <p:spPr>
          <a:xfrm>
            <a:off x="2564651" y="3967913"/>
            <a:ext cx="1184940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282EB"/>
              </a:buClr>
              <a:buSzPct val="85000"/>
            </a:pPr>
            <a:r>
              <a:rPr lang="en-US" sz="2000" dirty="0" smtClean="0"/>
              <a:t>useEffect</a:t>
            </a:r>
            <a:endParaRPr lang="en-US" sz="2000" dirty="0"/>
          </a:p>
        </p:txBody>
      </p:sp>
      <p:sp>
        <p:nvSpPr>
          <p:cNvPr id="22" name="Rectangle 21"/>
          <p:cNvSpPr/>
          <p:nvPr/>
        </p:nvSpPr>
        <p:spPr>
          <a:xfrm>
            <a:off x="3899279" y="3966446"/>
            <a:ext cx="1396536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282EB"/>
              </a:buClr>
              <a:buSzPct val="85000"/>
            </a:pPr>
            <a:r>
              <a:rPr lang="en-US" sz="2000" dirty="0" smtClean="0"/>
              <a:t>useContext</a:t>
            </a:r>
            <a:endParaRPr lang="en-US" sz="2000" dirty="0"/>
          </a:p>
        </p:txBody>
      </p:sp>
      <p:sp>
        <p:nvSpPr>
          <p:cNvPr id="23" name="Rectangle 22"/>
          <p:cNvSpPr/>
          <p:nvPr/>
        </p:nvSpPr>
        <p:spPr>
          <a:xfrm>
            <a:off x="5445503" y="3966446"/>
            <a:ext cx="907428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282EB"/>
              </a:buClr>
              <a:buSzPct val="85000"/>
            </a:pPr>
            <a:r>
              <a:rPr lang="en-US" sz="2000" dirty="0" smtClean="0"/>
              <a:t>useRef</a:t>
            </a:r>
            <a:endParaRPr lang="en-US" sz="2000" dirty="0"/>
          </a:p>
        </p:txBody>
      </p:sp>
      <p:sp>
        <p:nvSpPr>
          <p:cNvPr id="24" name="Rectangle 23"/>
          <p:cNvSpPr/>
          <p:nvPr/>
        </p:nvSpPr>
        <p:spPr>
          <a:xfrm>
            <a:off x="6502619" y="3966446"/>
            <a:ext cx="1423595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282EB"/>
              </a:buClr>
              <a:buSzPct val="85000"/>
            </a:pPr>
            <a:r>
              <a:rPr lang="en-US" sz="2000" dirty="0" smtClean="0"/>
              <a:t>useReducer</a:t>
            </a:r>
            <a:endParaRPr lang="en-US" sz="2000" dirty="0"/>
          </a:p>
        </p:txBody>
      </p:sp>
      <p:sp>
        <p:nvSpPr>
          <p:cNvPr id="25" name="Rectangle 24"/>
          <p:cNvSpPr/>
          <p:nvPr/>
        </p:nvSpPr>
        <p:spPr>
          <a:xfrm>
            <a:off x="8075902" y="3966446"/>
            <a:ext cx="1444626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282EB"/>
              </a:buClr>
              <a:buSzPct val="85000"/>
            </a:pPr>
            <a:r>
              <a:rPr lang="en-US" sz="2000" dirty="0" smtClean="0"/>
              <a:t>useCallback</a:t>
            </a:r>
            <a:endParaRPr lang="en-US" sz="2000" dirty="0"/>
          </a:p>
        </p:txBody>
      </p:sp>
      <p:sp>
        <p:nvSpPr>
          <p:cNvPr id="26" name="Rectangle 25"/>
          <p:cNvSpPr/>
          <p:nvPr/>
        </p:nvSpPr>
        <p:spPr>
          <a:xfrm>
            <a:off x="9670216" y="3966446"/>
            <a:ext cx="1237839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Clr>
                <a:srgbClr val="0282EB"/>
              </a:buClr>
              <a:buSzPct val="85000"/>
            </a:pPr>
            <a:r>
              <a:rPr lang="en-US" sz="2000" dirty="0" smtClean="0"/>
              <a:t>useMemo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745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8" grpId="0"/>
      <p:bldP spid="9" grpId="0"/>
      <p:bldP spid="10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486" y="908069"/>
            <a:ext cx="3142474" cy="7112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282EB"/>
                </a:solidFill>
              </a:rPr>
              <a:t>useState </a:t>
            </a:r>
            <a:r>
              <a:rPr lang="en-US" sz="3600" b="1" dirty="0">
                <a:solidFill>
                  <a:srgbClr val="0282EB"/>
                </a:solidFill>
              </a:rPr>
              <a:t>Hook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121151" y="2230146"/>
            <a:ext cx="51796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282EB"/>
              </a:buClr>
              <a:buSzPct val="85000"/>
            </a:pPr>
            <a:r>
              <a:rPr lang="en-US" sz="2000" dirty="0"/>
              <a:t>Declare state variables using the useState hook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298621" y="2207370"/>
            <a:ext cx="182253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Initialization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737" y="2858653"/>
            <a:ext cx="6233159" cy="67385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98620" y="3783681"/>
            <a:ext cx="1822531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Updating State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1151" y="3783681"/>
            <a:ext cx="54986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282EB"/>
              </a:buClr>
              <a:buSzPct val="85000"/>
            </a:pPr>
            <a:r>
              <a:rPr lang="en-US" sz="2000" dirty="0"/>
              <a:t>Use the state updater function to change the state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737" y="4434964"/>
            <a:ext cx="2915898" cy="60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7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486" y="908069"/>
            <a:ext cx="5154154" cy="7112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282EB"/>
                </a:solidFill>
              </a:rPr>
              <a:t>Example : useState </a:t>
            </a:r>
            <a:r>
              <a:rPr lang="en-US" sz="3600" b="1" dirty="0">
                <a:solidFill>
                  <a:srgbClr val="0282EB"/>
                </a:solidFill>
              </a:rPr>
              <a:t>Hook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077" y="1765573"/>
            <a:ext cx="8239125" cy="497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1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486" y="908069"/>
            <a:ext cx="4629898" cy="7112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282EB"/>
                </a:solidFill>
              </a:rPr>
              <a:t>State Update Patterns</a:t>
            </a:r>
            <a:endParaRPr lang="en-US" sz="3600" b="1" dirty="0">
              <a:solidFill>
                <a:srgbClr val="0282EB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727545" y="2735727"/>
            <a:ext cx="41200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282EB"/>
              </a:buClr>
              <a:buSzPct val="85000"/>
            </a:pPr>
            <a:r>
              <a:rPr lang="en-US" sz="2000" dirty="0"/>
              <a:t>Simple state update with a new value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490486" y="2727063"/>
            <a:ext cx="2131225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Direct Update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90487" y="4395584"/>
            <a:ext cx="2131224" cy="40011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000"/>
              <a:t>Functional Update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3727545" y="4395584"/>
            <a:ext cx="47134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282EB"/>
              </a:buClr>
              <a:buSzPct val="85000"/>
            </a:pPr>
            <a:r>
              <a:rPr lang="en-US" sz="2000"/>
              <a:t>Use the previous state value for the update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545" y="3255931"/>
            <a:ext cx="1977383" cy="5510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988" y="1668174"/>
            <a:ext cx="5701172" cy="4719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545" y="5066752"/>
            <a:ext cx="5554108" cy="65129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8086836" y="346283"/>
            <a:ext cx="3824748" cy="2380780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5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5" grpId="0" animBg="1"/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1463</TotalTime>
  <Words>330</Words>
  <Application>Microsoft Office PowerPoint</Application>
  <PresentationFormat>Widescreen</PresentationFormat>
  <Paragraphs>61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Bradley Hand ITC</vt:lpstr>
      <vt:lpstr>Corbel</vt:lpstr>
      <vt:lpstr>Verdana</vt:lpstr>
      <vt:lpstr>Wingdings</vt:lpstr>
      <vt:lpstr>Wingdings 3</vt:lpstr>
      <vt:lpstr>Parallax</vt:lpstr>
      <vt:lpstr>PowerPoint Presentation</vt:lpstr>
      <vt:lpstr>PowerPoint Presentation</vt:lpstr>
      <vt:lpstr>PowerPoint Presentation</vt:lpstr>
      <vt:lpstr>Introduction to React State Management</vt:lpstr>
      <vt:lpstr>PowerPoint Presentation</vt:lpstr>
      <vt:lpstr>Hook</vt:lpstr>
      <vt:lpstr>useState Hook</vt:lpstr>
      <vt:lpstr>Example : useState Hook</vt:lpstr>
      <vt:lpstr>State Update Patterns</vt:lpstr>
      <vt:lpstr>Example : State update</vt:lpstr>
      <vt:lpstr>Handling Multiple State Variables</vt:lpstr>
      <vt:lpstr>Example </vt:lpstr>
      <vt:lpstr>Best Practices in State Management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JavaScript, Alerts, and Data Types</dc:title>
  <dc:creator>Muhammad Ahmed Saeed</dc:creator>
  <cp:lastModifiedBy>Muhammad Ahmed Saeed</cp:lastModifiedBy>
  <cp:revision>1434</cp:revision>
  <dcterms:created xsi:type="dcterms:W3CDTF">2024-06-04T12:12:11Z</dcterms:created>
  <dcterms:modified xsi:type="dcterms:W3CDTF">2024-08-19T09:12:58Z</dcterms:modified>
</cp:coreProperties>
</file>